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Josefin Slab"/>
      <p:regular r:id="rId18"/>
      <p:bold r:id="rId19"/>
      <p:italic r:id="rId20"/>
      <p:boldItalic r:id="rId21"/>
    </p:embeddedFont>
    <p:embeddedFont>
      <p:font typeface="Anton"/>
      <p:regular r:id="rId22"/>
    </p:embeddedFont>
    <p:embeddedFont>
      <p:font typeface="Rajdhani SemiBold"/>
      <p:regular r:id="rId23"/>
      <p:bold r:id="rId24"/>
    </p:embeddedFont>
    <p:embeddedFont>
      <p:font typeface="Fira Sans Condensed Light"/>
      <p:regular r:id="rId25"/>
      <p:bold r:id="rId26"/>
      <p:italic r:id="rId27"/>
      <p:boldItalic r:id="rId28"/>
    </p:embeddedFont>
    <p:embeddedFont>
      <p:font typeface="Fira Sans Condensed"/>
      <p:regular r:id="rId29"/>
      <p:bold r:id="rId30"/>
      <p:italic r:id="rId31"/>
      <p:boldItalic r:id="rId32"/>
    </p:embeddedFont>
    <p:embeddedFont>
      <p:font typeface="Advent Pro Light"/>
      <p:regular r:id="rId33"/>
      <p:bold r:id="rId34"/>
    </p:embeddedFont>
    <p:embeddedFont>
      <p:font typeface="Rajdhani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-italic.fntdata"/><Relationship Id="rId22" Type="http://schemas.openxmlformats.org/officeDocument/2006/relationships/font" Target="fonts/Anton-regular.fntdata"/><Relationship Id="rId21" Type="http://schemas.openxmlformats.org/officeDocument/2006/relationships/font" Target="fonts/JosefinSlab-boldItalic.fntdata"/><Relationship Id="rId24" Type="http://schemas.openxmlformats.org/officeDocument/2006/relationships/font" Target="fonts/RajdhaniSemiBold-bold.fntdata"/><Relationship Id="rId23" Type="http://schemas.openxmlformats.org/officeDocument/2006/relationships/font" Target="fonts/Rajdhani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Light-bold.fntdata"/><Relationship Id="rId25" Type="http://schemas.openxmlformats.org/officeDocument/2006/relationships/font" Target="fonts/FiraSansCondensedLight-regular.fntdata"/><Relationship Id="rId28" Type="http://schemas.openxmlformats.org/officeDocument/2006/relationships/font" Target="fonts/FiraSansCondensedLight-boldItalic.fntdata"/><Relationship Id="rId27" Type="http://schemas.openxmlformats.org/officeDocument/2006/relationships/font" Target="fonts/FiraSansCondensed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-italic.fntdata"/><Relationship Id="rId30" Type="http://schemas.openxmlformats.org/officeDocument/2006/relationships/font" Target="fonts/FiraSansCondensed-bold.fntdata"/><Relationship Id="rId11" Type="http://schemas.openxmlformats.org/officeDocument/2006/relationships/slide" Target="slides/slide7.xml"/><Relationship Id="rId33" Type="http://schemas.openxmlformats.org/officeDocument/2006/relationships/font" Target="fonts/AdventProLight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-boldItalic.fntdata"/><Relationship Id="rId13" Type="http://schemas.openxmlformats.org/officeDocument/2006/relationships/slide" Target="slides/slide9.xml"/><Relationship Id="rId35" Type="http://schemas.openxmlformats.org/officeDocument/2006/relationships/font" Target="fonts/Rajdhani-regular.fntdata"/><Relationship Id="rId12" Type="http://schemas.openxmlformats.org/officeDocument/2006/relationships/slide" Target="slides/slide8.xml"/><Relationship Id="rId34" Type="http://schemas.openxmlformats.org/officeDocument/2006/relationships/font" Target="fonts/AdventPro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ajdhani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JosefinSlab-bold.fntdata"/><Relationship Id="rId18" Type="http://schemas.openxmlformats.org/officeDocument/2006/relationships/font" Target="fonts/Josefin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5abef0139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5abef0139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5abef0139_0_15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5abef0139_0_15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98bb5640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98bb5640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98bb5640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098bb5640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91cd84d9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91cd84d9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08a6ee8a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08a6ee8a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1cd84d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91cd84d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91cd84d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91cd84d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1cd84d9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1cd84d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hyperlink" Target="https://www.figma.com/file/lz9lLpFHMxHm2odnwM3R0z/gpt3?node-id=0%3A15" TargetMode="External"/><Relationship Id="rId5" Type="http://schemas.openxmlformats.org/officeDocument/2006/relationships/hyperlink" Target="https://www.youtube.com/watch?v=LMagNcngvcU&amp;t=9377s" TargetMode="External"/><Relationship Id="rId6" Type="http://schemas.openxmlformats.org/officeDocument/2006/relationships/hyperlink" Target="https://angrytools.com/gradient/" TargetMode="External"/><Relationship Id="rId7" Type="http://schemas.openxmlformats.org/officeDocument/2006/relationships/hyperlink" Target="https://animista.net/play/basic/scale-u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102800" y="517125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TECH WEBSITE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/>
        </p:nvSpPr>
        <p:spPr>
          <a:xfrm>
            <a:off x="251200" y="3564575"/>
            <a:ext cx="2954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Created By:</a:t>
            </a:r>
            <a:endParaRPr b="1" sz="33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Harsh Gupta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Ritvik Bhargava</a:t>
            </a:r>
            <a:endParaRPr sz="24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PREVIEW</a:t>
            </a:r>
            <a:endParaRPr/>
          </a:p>
        </p:txBody>
      </p:sp>
      <p:grpSp>
        <p:nvGrpSpPr>
          <p:cNvPr id="181" name="Google Shape;181;p31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82" name="Google Shape;182;p31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" name="Google Shape;184;p31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85" name="Google Shape;185;p31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1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187" name="Google Shape;187;p31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88" name="Google Shape;188;p31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425" y="1780150"/>
            <a:ext cx="3309225" cy="202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-69350" y="127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PREVIEW</a:t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4986423" y="1253949"/>
            <a:ext cx="1736136" cy="3112198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196" name="Google Shape;196;p32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625" y="1496700"/>
            <a:ext cx="1629875" cy="26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600" u="sng">
                <a:solidFill>
                  <a:schemeClr val="hlink"/>
                </a:solidFill>
                <a:latin typeface="Rajdhani"/>
                <a:ea typeface="Rajdhani"/>
                <a:cs typeface="Rajdhani"/>
                <a:sym typeface="Rajdhani"/>
                <a:hlinkClick r:id="rId4"/>
              </a:rPr>
              <a:t>https://www.figma.com/file/lz9lLpFHMxHm2odnwM3R0z/gpt3?node-id=0%3A15</a:t>
            </a:r>
            <a:endParaRPr b="1"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Char char="●"/>
            </a:pPr>
            <a:r>
              <a:rPr b="1" lang="en" sz="1600" u="sng">
                <a:solidFill>
                  <a:schemeClr val="hlink"/>
                </a:solidFill>
                <a:latin typeface="Rajdhani"/>
                <a:ea typeface="Rajdhani"/>
                <a:cs typeface="Rajdhani"/>
                <a:sym typeface="Rajdhani"/>
                <a:hlinkClick r:id="rId5"/>
              </a:rPr>
              <a:t>https://www.youtube.com/watch?v=LMagNcngvcU&amp;t=9377s</a:t>
            </a:r>
            <a:endParaRPr b="1"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jdhani"/>
              <a:buChar char="●"/>
            </a:pPr>
            <a:r>
              <a:rPr b="1" lang="en" sz="1600" u="sng">
                <a:solidFill>
                  <a:schemeClr val="hlink"/>
                </a:solidFill>
                <a:latin typeface="Rajdhani"/>
                <a:ea typeface="Rajdhani"/>
                <a:cs typeface="Rajdhani"/>
                <a:sym typeface="Rajdhani"/>
                <a:hlinkClick r:id="rId6"/>
              </a:rPr>
              <a:t>https://angrytools.com/gradient/</a:t>
            </a:r>
            <a:endParaRPr b="1"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jdhani"/>
              <a:buChar char="●"/>
            </a:pPr>
            <a:r>
              <a:rPr b="1" lang="en" sz="1600" u="sng">
                <a:solidFill>
                  <a:schemeClr val="hlink"/>
                </a:solidFill>
                <a:latin typeface="Rajdhani"/>
                <a:ea typeface="Rajdhani"/>
                <a:cs typeface="Rajdhani"/>
                <a:sym typeface="Rajdhani"/>
                <a:hlinkClick r:id="rId7"/>
              </a:rPr>
              <a:t>https://animista.net/play/basic/scale-up</a:t>
            </a:r>
            <a:endParaRPr b="1"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ajdhani"/>
              <a:buChar char="●"/>
            </a:pPr>
            <a:r>
              <a:t/>
            </a:r>
            <a:endParaRPr b="1" sz="16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OR REFERENCES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636375" y="1875750"/>
            <a:ext cx="77040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2" type="title"/>
          </p:nvPr>
        </p:nvSpPr>
        <p:spPr>
          <a:xfrm>
            <a:off x="6298375" y="2344495"/>
            <a:ext cx="2325900" cy="50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Introduction</a:t>
            </a:r>
            <a:endParaRPr sz="2600"/>
          </a:p>
        </p:txBody>
      </p:sp>
      <p:sp>
        <p:nvSpPr>
          <p:cNvPr id="106" name="Google Shape;106;p23"/>
          <p:cNvSpPr txBox="1"/>
          <p:nvPr>
            <p:ph type="title"/>
          </p:nvPr>
        </p:nvSpPr>
        <p:spPr>
          <a:xfrm>
            <a:off x="916225" y="2344470"/>
            <a:ext cx="2014500" cy="50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About Project</a:t>
            </a:r>
            <a:endParaRPr sz="2600"/>
          </a:p>
        </p:txBody>
      </p:sp>
      <p:sp>
        <p:nvSpPr>
          <p:cNvPr id="107" name="Google Shape;107;p23"/>
          <p:cNvSpPr txBox="1"/>
          <p:nvPr>
            <p:ph idx="4" type="title"/>
          </p:nvPr>
        </p:nvSpPr>
        <p:spPr>
          <a:xfrm>
            <a:off x="4996837" y="3848835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Resources</a:t>
            </a:r>
            <a:endParaRPr sz="2600"/>
          </a:p>
        </p:txBody>
      </p:sp>
      <p:sp>
        <p:nvSpPr>
          <p:cNvPr id="108" name="Google Shape;108;p23"/>
          <p:cNvSpPr txBox="1"/>
          <p:nvPr>
            <p:ph idx="6" type="title"/>
          </p:nvPr>
        </p:nvSpPr>
        <p:spPr>
          <a:xfrm>
            <a:off x="3373200" y="2344475"/>
            <a:ext cx="2607600" cy="50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Language’s Used</a:t>
            </a:r>
            <a:endParaRPr sz="2600"/>
          </a:p>
        </p:txBody>
      </p:sp>
      <p:sp>
        <p:nvSpPr>
          <p:cNvPr id="109" name="Google Shape;109;p23"/>
          <p:cNvSpPr txBox="1"/>
          <p:nvPr>
            <p:ph idx="8" type="title"/>
          </p:nvPr>
        </p:nvSpPr>
        <p:spPr>
          <a:xfrm>
            <a:off x="2305763" y="3848835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Preview</a:t>
            </a:r>
            <a:endParaRPr sz="2600"/>
          </a:p>
        </p:txBody>
      </p:sp>
      <p:sp>
        <p:nvSpPr>
          <p:cNvPr id="110" name="Google Shape;110;p23"/>
          <p:cNvSpPr txBox="1"/>
          <p:nvPr>
            <p:ph idx="15" type="title"/>
          </p:nvPr>
        </p:nvSpPr>
        <p:spPr>
          <a:xfrm>
            <a:off x="720000" y="59800"/>
            <a:ext cx="7704000" cy="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Contents</a:t>
            </a:r>
            <a:endParaRPr sz="5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6135478" y="1219275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r>
              <a:rPr lang="en" sz="3800"/>
              <a:t>PROJECT</a:t>
            </a:r>
            <a:endParaRPr sz="3800"/>
          </a:p>
        </p:txBody>
      </p:sp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1997575" y="1219275"/>
            <a:ext cx="34626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jdhani SemiBold"/>
                <a:ea typeface="Rajdhani SemiBold"/>
                <a:cs typeface="Rajdhani SemiBold"/>
                <a:sym typeface="Rajdhani SemiBold"/>
              </a:rPr>
              <a:t>Basically, this website is created for learning purpose (to learn javascript and it’s features), and by this we can find latest blogs related to AI and get latest updates here.  </a:t>
            </a:r>
            <a:endParaRPr sz="16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cxnSp>
        <p:nvCxnSpPr>
          <p:cNvPr id="117" name="Google Shape;117;p24"/>
          <p:cNvCxnSpPr/>
          <p:nvPr/>
        </p:nvCxnSpPr>
        <p:spPr>
          <a:xfrm>
            <a:off x="5810100" y="204112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Language’s Used </a:t>
            </a:r>
            <a:endParaRPr sz="3000"/>
          </a:p>
        </p:txBody>
      </p:sp>
      <p:sp>
        <p:nvSpPr>
          <p:cNvPr id="123" name="Google Shape;123;p25"/>
          <p:cNvSpPr txBox="1"/>
          <p:nvPr>
            <p:ph type="title"/>
          </p:nvPr>
        </p:nvSpPr>
        <p:spPr>
          <a:xfrm>
            <a:off x="1303675" y="23388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124" name="Google Shape;124;p25"/>
          <p:cNvSpPr txBox="1"/>
          <p:nvPr>
            <p:ph idx="4" type="title"/>
          </p:nvPr>
        </p:nvSpPr>
        <p:spPr>
          <a:xfrm>
            <a:off x="4682600" y="23391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125" name="Google Shape;125;p25"/>
          <p:cNvSpPr txBox="1"/>
          <p:nvPr>
            <p:ph idx="5" type="title"/>
          </p:nvPr>
        </p:nvSpPr>
        <p:spPr>
          <a:xfrm>
            <a:off x="2952637" y="23388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ReactJS</a:t>
            </a:r>
            <a:endParaRPr/>
          </a:p>
        </p:txBody>
      </p:sp>
      <p:cxnSp>
        <p:nvCxnSpPr>
          <p:cNvPr id="126" name="Google Shape;126;p25"/>
          <p:cNvCxnSpPr>
            <a:stCxn id="127" idx="2"/>
            <a:endCxn id="123" idx="0"/>
          </p:cNvCxnSpPr>
          <p:nvPr/>
        </p:nvCxnSpPr>
        <p:spPr>
          <a:xfrm>
            <a:off x="2073325" y="1930275"/>
            <a:ext cx="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8" name="Google Shape;128;p25"/>
          <p:cNvCxnSpPr>
            <a:stCxn id="125" idx="0"/>
            <a:endCxn id="129" idx="2"/>
          </p:cNvCxnSpPr>
          <p:nvPr/>
        </p:nvCxnSpPr>
        <p:spPr>
          <a:xfrm rot="10800000">
            <a:off x="3722287" y="1930575"/>
            <a:ext cx="0" cy="408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30" name="Google Shape;130;p25"/>
          <p:cNvCxnSpPr>
            <a:stCxn id="124" idx="0"/>
            <a:endCxn id="131" idx="2"/>
          </p:cNvCxnSpPr>
          <p:nvPr/>
        </p:nvCxnSpPr>
        <p:spPr>
          <a:xfrm rot="10800000">
            <a:off x="5452250" y="1930575"/>
            <a:ext cx="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2" name="Google Shape;132;p25"/>
          <p:cNvSpPr txBox="1"/>
          <p:nvPr>
            <p:ph idx="4" type="title"/>
          </p:nvPr>
        </p:nvSpPr>
        <p:spPr>
          <a:xfrm>
            <a:off x="6221900" y="2339175"/>
            <a:ext cx="1539300" cy="6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</a:t>
            </a:r>
            <a:endParaRPr/>
          </a:p>
        </p:txBody>
      </p:sp>
      <p:cxnSp>
        <p:nvCxnSpPr>
          <p:cNvPr id="133" name="Google Shape;133;p25"/>
          <p:cNvCxnSpPr>
            <a:stCxn id="132" idx="0"/>
            <a:endCxn id="134" idx="2"/>
          </p:cNvCxnSpPr>
          <p:nvPr/>
        </p:nvCxnSpPr>
        <p:spPr>
          <a:xfrm rot="10800000">
            <a:off x="6991550" y="1930575"/>
            <a:ext cx="0" cy="40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35" name="Google Shape;135;p25"/>
          <p:cNvCxnSpPr/>
          <p:nvPr/>
        </p:nvCxnSpPr>
        <p:spPr>
          <a:xfrm flipH="1">
            <a:off x="1491575" y="1925825"/>
            <a:ext cx="6462900" cy="4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906526" y="1710725"/>
            <a:ext cx="2537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AI</a:t>
            </a:r>
            <a:endParaRPr/>
          </a:p>
        </p:txBody>
      </p:sp>
      <p:sp>
        <p:nvSpPr>
          <p:cNvPr id="141" name="Google Shape;141;p26"/>
          <p:cNvSpPr txBox="1"/>
          <p:nvPr>
            <p:ph idx="2" type="title"/>
          </p:nvPr>
        </p:nvSpPr>
        <p:spPr>
          <a:xfrm>
            <a:off x="4586175" y="1721863"/>
            <a:ext cx="3707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JavaScript</a:t>
            </a:r>
            <a:endParaRPr/>
          </a:p>
        </p:txBody>
      </p:sp>
      <p:sp>
        <p:nvSpPr>
          <p:cNvPr id="142" name="Google Shape;142;p26"/>
          <p:cNvSpPr txBox="1"/>
          <p:nvPr>
            <p:ph idx="4" type="title"/>
          </p:nvPr>
        </p:nvSpPr>
        <p:spPr>
          <a:xfrm>
            <a:off x="1732363" y="3156575"/>
            <a:ext cx="2976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React</a:t>
            </a:r>
            <a:endParaRPr/>
          </a:p>
        </p:txBody>
      </p:sp>
      <p:sp>
        <p:nvSpPr>
          <p:cNvPr id="143" name="Google Shape;143;p26"/>
          <p:cNvSpPr txBox="1"/>
          <p:nvPr>
            <p:ph idx="6" type="title"/>
          </p:nvPr>
        </p:nvSpPr>
        <p:spPr>
          <a:xfrm>
            <a:off x="5631800" y="3156563"/>
            <a:ext cx="33186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NodeJS</a:t>
            </a:r>
            <a:endParaRPr/>
          </a:p>
        </p:txBody>
      </p:sp>
      <p:sp>
        <p:nvSpPr>
          <p:cNvPr id="144" name="Google Shape;144;p26"/>
          <p:cNvSpPr txBox="1"/>
          <p:nvPr>
            <p:ph idx="8" type="title"/>
          </p:nvPr>
        </p:nvSpPr>
        <p:spPr>
          <a:xfrm>
            <a:off x="961487" y="31379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" name="Google Shape;145;p26"/>
          <p:cNvSpPr txBox="1"/>
          <p:nvPr>
            <p:ph idx="9" type="title"/>
          </p:nvPr>
        </p:nvSpPr>
        <p:spPr>
          <a:xfrm>
            <a:off x="154087" y="1721875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" name="Google Shape;146;p26"/>
          <p:cNvSpPr txBox="1"/>
          <p:nvPr>
            <p:ph idx="13" type="title"/>
          </p:nvPr>
        </p:nvSpPr>
        <p:spPr>
          <a:xfrm>
            <a:off x="4879250" y="315658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7" name="Google Shape;147;p26"/>
          <p:cNvSpPr txBox="1"/>
          <p:nvPr>
            <p:ph idx="14" type="title"/>
          </p:nvPr>
        </p:nvSpPr>
        <p:spPr>
          <a:xfrm>
            <a:off x="3833587" y="1710725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48" name="Google Shape;148;p26"/>
          <p:cNvCxnSpPr/>
          <p:nvPr/>
        </p:nvCxnSpPr>
        <p:spPr>
          <a:xfrm>
            <a:off x="1637688" y="30430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49" name="Google Shape;149;p26"/>
          <p:cNvCxnSpPr/>
          <p:nvPr/>
        </p:nvCxnSpPr>
        <p:spPr>
          <a:xfrm>
            <a:off x="4509863" y="1611741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0" name="Google Shape;150;p26"/>
          <p:cNvCxnSpPr/>
          <p:nvPr/>
        </p:nvCxnSpPr>
        <p:spPr>
          <a:xfrm>
            <a:off x="5555525" y="304236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1" name="Google Shape;151;p26"/>
          <p:cNvCxnSpPr/>
          <p:nvPr/>
        </p:nvCxnSpPr>
        <p:spPr>
          <a:xfrm>
            <a:off x="830288" y="1611753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1433250" y="168250"/>
            <a:ext cx="62775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AI</a:t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1091250" y="1848000"/>
            <a:ext cx="69615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Artificial intelligence (AI) is the ability of a computer or a robot controlled by a computer to do tasks that are usually done by humans because they require human intelligence and discernment.</a:t>
            </a:r>
            <a:endParaRPr sz="1900">
              <a:solidFill>
                <a:srgbClr val="F2F2F2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1433250" y="168250"/>
            <a:ext cx="62775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INTRODUCTION TO JavaScript</a:t>
            </a:r>
            <a:endParaRPr sz="3800"/>
          </a:p>
        </p:txBody>
      </p:sp>
      <p:sp>
        <p:nvSpPr>
          <p:cNvPr id="163" name="Google Shape;163;p28"/>
          <p:cNvSpPr txBox="1"/>
          <p:nvPr/>
        </p:nvSpPr>
        <p:spPr>
          <a:xfrm>
            <a:off x="1015050" y="1668875"/>
            <a:ext cx="69615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JavaScript is used to develop interactive web applications. JavaScript can power featured like interactive images, carousels, and forms</a:t>
            </a:r>
            <a:endParaRPr sz="1900">
              <a:solidFill>
                <a:srgbClr val="F2F2F2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1433250" y="168250"/>
            <a:ext cx="62775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NodeJS</a:t>
            </a:r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1091250" y="1848000"/>
            <a:ext cx="69615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F2F2F2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Node.js is a platform built on Chrome's JavaScript runtime for easily building fast and scalable network applications. </a:t>
            </a:r>
            <a:endParaRPr sz="1900">
              <a:solidFill>
                <a:srgbClr val="F2F2F2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1433250" y="168250"/>
            <a:ext cx="62775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React</a:t>
            </a:r>
            <a:endParaRPr/>
          </a:p>
        </p:txBody>
      </p:sp>
      <p:sp>
        <p:nvSpPr>
          <p:cNvPr id="175" name="Google Shape;175;p30"/>
          <p:cNvSpPr txBox="1"/>
          <p:nvPr/>
        </p:nvSpPr>
        <p:spPr>
          <a:xfrm>
            <a:off x="1091250" y="1848000"/>
            <a:ext cx="69615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React (also known as React. js or ReactJS) is a free and open-source front-end JavaScript library for building user interfaces based on UI components</a:t>
            </a:r>
            <a:endParaRPr sz="1900">
              <a:solidFill>
                <a:srgbClr val="F2F2F2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